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63" r:id="rId6"/>
    <p:sldId id="261" r:id="rId7"/>
    <p:sldId id="262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0E7191-3D93-447D-A6E0-0FE2125343AB}" v="193" dt="2024-11-25T05:52:46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0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linberg, Mark N" userId="0e9ee6cf-29bd-4e75-a5fa-93ec18f471fe" providerId="ADAL" clId="{440E7191-3D93-447D-A6E0-0FE2125343AB}"/>
    <pc:docChg chg="undo redo custSel addSld delSld modSld sldOrd">
      <pc:chgData name="Glinberg, Mark N" userId="0e9ee6cf-29bd-4e75-a5fa-93ec18f471fe" providerId="ADAL" clId="{440E7191-3D93-447D-A6E0-0FE2125343AB}" dt="2024-11-25T05:52:46.843" v="3292" actId="1076"/>
      <pc:docMkLst>
        <pc:docMk/>
      </pc:docMkLst>
      <pc:sldChg chg="addSp modSp mod">
        <pc:chgData name="Glinberg, Mark N" userId="0e9ee6cf-29bd-4e75-a5fa-93ec18f471fe" providerId="ADAL" clId="{440E7191-3D93-447D-A6E0-0FE2125343AB}" dt="2024-11-25T05:46:08.708" v="3232" actId="27636"/>
        <pc:sldMkLst>
          <pc:docMk/>
          <pc:sldMk cId="2698580953" sldId="257"/>
        </pc:sldMkLst>
        <pc:spChg chg="mod">
          <ac:chgData name="Glinberg, Mark N" userId="0e9ee6cf-29bd-4e75-a5fa-93ec18f471fe" providerId="ADAL" clId="{440E7191-3D93-447D-A6E0-0FE2125343AB}" dt="2024-11-25T04:37:32.351" v="4" actId="20577"/>
          <ac:spMkLst>
            <pc:docMk/>
            <pc:sldMk cId="2698580953" sldId="257"/>
            <ac:spMk id="2" creationId="{FD9D42E6-A841-D544-B651-E47BBE393A72}"/>
          </ac:spMkLst>
        </pc:spChg>
        <pc:spChg chg="mod">
          <ac:chgData name="Glinberg, Mark N" userId="0e9ee6cf-29bd-4e75-a5fa-93ec18f471fe" providerId="ADAL" clId="{440E7191-3D93-447D-A6E0-0FE2125343AB}" dt="2024-11-25T05:46:08.708" v="3232" actId="27636"/>
          <ac:spMkLst>
            <pc:docMk/>
            <pc:sldMk cId="2698580953" sldId="257"/>
            <ac:spMk id="3" creationId="{D606E93C-6380-1FF7-7311-EEE142E18B86}"/>
          </ac:spMkLst>
        </pc:spChg>
        <pc:spChg chg="add mod">
          <ac:chgData name="Glinberg, Mark N" userId="0e9ee6cf-29bd-4e75-a5fa-93ec18f471fe" providerId="ADAL" clId="{440E7191-3D93-447D-A6E0-0FE2125343AB}" dt="2024-11-25T05:16:42.747" v="2315" actId="1076"/>
          <ac:spMkLst>
            <pc:docMk/>
            <pc:sldMk cId="2698580953" sldId="257"/>
            <ac:spMk id="4" creationId="{8D8B325F-7984-7B39-FC05-7037107A6953}"/>
          </ac:spMkLst>
        </pc:spChg>
        <pc:spChg chg="add mod">
          <ac:chgData name="Glinberg, Mark N" userId="0e9ee6cf-29bd-4e75-a5fa-93ec18f471fe" providerId="ADAL" clId="{440E7191-3D93-447D-A6E0-0FE2125343AB}" dt="2024-11-25T05:16:38.216" v="2311"/>
          <ac:spMkLst>
            <pc:docMk/>
            <pc:sldMk cId="2698580953" sldId="257"/>
            <ac:spMk id="5" creationId="{97D80DAE-2343-363F-9687-6E1A32ECDE1D}"/>
          </ac:spMkLst>
        </pc:spChg>
        <pc:spChg chg="add mod">
          <ac:chgData name="Glinberg, Mark N" userId="0e9ee6cf-29bd-4e75-a5fa-93ec18f471fe" providerId="ADAL" clId="{440E7191-3D93-447D-A6E0-0FE2125343AB}" dt="2024-11-25T05:16:39.947" v="2312"/>
          <ac:spMkLst>
            <pc:docMk/>
            <pc:sldMk cId="2698580953" sldId="257"/>
            <ac:spMk id="6" creationId="{0F7E1B10-EA2E-9B49-FA1A-2C6818C97651}"/>
          </ac:spMkLst>
        </pc:spChg>
        <pc:spChg chg="add mod">
          <ac:chgData name="Glinberg, Mark N" userId="0e9ee6cf-29bd-4e75-a5fa-93ec18f471fe" providerId="ADAL" clId="{440E7191-3D93-447D-A6E0-0FE2125343AB}" dt="2024-11-25T05:22:39.418" v="2490" actId="27636"/>
          <ac:spMkLst>
            <pc:docMk/>
            <pc:sldMk cId="2698580953" sldId="257"/>
            <ac:spMk id="11" creationId="{171E7794-5AB8-1391-5D8B-9A63DFF2C789}"/>
          </ac:spMkLst>
        </pc:spChg>
        <pc:spChg chg="add mod">
          <ac:chgData name="Glinberg, Mark N" userId="0e9ee6cf-29bd-4e75-a5fa-93ec18f471fe" providerId="ADAL" clId="{440E7191-3D93-447D-A6E0-0FE2125343AB}" dt="2024-11-25T05:22:15.557" v="2486" actId="164"/>
          <ac:spMkLst>
            <pc:docMk/>
            <pc:sldMk cId="2698580953" sldId="257"/>
            <ac:spMk id="17" creationId="{8B7CCE03-BAD0-896F-B4F8-9A1707C34BCB}"/>
          </ac:spMkLst>
        </pc:spChg>
        <pc:spChg chg="add mod">
          <ac:chgData name="Glinberg, Mark N" userId="0e9ee6cf-29bd-4e75-a5fa-93ec18f471fe" providerId="ADAL" clId="{440E7191-3D93-447D-A6E0-0FE2125343AB}" dt="2024-11-25T05:22:15.557" v="2486" actId="164"/>
          <ac:spMkLst>
            <pc:docMk/>
            <pc:sldMk cId="2698580953" sldId="257"/>
            <ac:spMk id="28" creationId="{499AD96E-B1B8-10E3-B5CC-6E26014C251C}"/>
          </ac:spMkLst>
        </pc:spChg>
        <pc:spChg chg="add mod">
          <ac:chgData name="Glinberg, Mark N" userId="0e9ee6cf-29bd-4e75-a5fa-93ec18f471fe" providerId="ADAL" clId="{440E7191-3D93-447D-A6E0-0FE2125343AB}" dt="2024-11-25T05:22:15.557" v="2486" actId="164"/>
          <ac:spMkLst>
            <pc:docMk/>
            <pc:sldMk cId="2698580953" sldId="257"/>
            <ac:spMk id="38" creationId="{668BBA1A-A39B-15D4-DEF8-BCB16D5CAF5C}"/>
          </ac:spMkLst>
        </pc:spChg>
        <pc:spChg chg="add mod">
          <ac:chgData name="Glinberg, Mark N" userId="0e9ee6cf-29bd-4e75-a5fa-93ec18f471fe" providerId="ADAL" clId="{440E7191-3D93-447D-A6E0-0FE2125343AB}" dt="2024-11-25T05:22:15.557" v="2486" actId="164"/>
          <ac:spMkLst>
            <pc:docMk/>
            <pc:sldMk cId="2698580953" sldId="257"/>
            <ac:spMk id="42" creationId="{105185DC-3F7C-FE18-2F48-DA1C6BC7532B}"/>
          </ac:spMkLst>
        </pc:spChg>
        <pc:grpChg chg="add mod">
          <ac:chgData name="Glinberg, Mark N" userId="0e9ee6cf-29bd-4e75-a5fa-93ec18f471fe" providerId="ADAL" clId="{440E7191-3D93-447D-A6E0-0FE2125343AB}" dt="2024-11-25T05:22:36.053" v="2488" actId="14100"/>
          <ac:grpSpMkLst>
            <pc:docMk/>
            <pc:sldMk cId="2698580953" sldId="257"/>
            <ac:grpSpMk id="43" creationId="{6681B4E9-9F89-987F-73EB-10DFCF4D5E4D}"/>
          </ac:grpSpMkLst>
        </pc:grpChg>
        <pc:picChg chg="add mod">
          <ac:chgData name="Glinberg, Mark N" userId="0e9ee6cf-29bd-4e75-a5fa-93ec18f471fe" providerId="ADAL" clId="{440E7191-3D93-447D-A6E0-0FE2125343AB}" dt="2024-11-25T05:22:15.557" v="2486" actId="164"/>
          <ac:picMkLst>
            <pc:docMk/>
            <pc:sldMk cId="2698580953" sldId="257"/>
            <ac:picMk id="8" creationId="{022C54B4-CAEA-4A60-BBA0-540F3B4FCD9A}"/>
          </ac:picMkLst>
        </pc:picChg>
        <pc:picChg chg="add mod">
          <ac:chgData name="Glinberg, Mark N" userId="0e9ee6cf-29bd-4e75-a5fa-93ec18f471fe" providerId="ADAL" clId="{440E7191-3D93-447D-A6E0-0FE2125343AB}" dt="2024-11-25T05:21:26.441" v="2470"/>
          <ac:picMkLst>
            <pc:docMk/>
            <pc:sldMk cId="2698580953" sldId="257"/>
            <ac:picMk id="41" creationId="{E5D01D0B-E078-2BA9-A7D1-8AC13E5CD0EC}"/>
          </ac:picMkLst>
        </pc:picChg>
        <pc:picChg chg="add mod">
          <ac:chgData name="Glinberg, Mark N" userId="0e9ee6cf-29bd-4e75-a5fa-93ec18f471fe" providerId="ADAL" clId="{440E7191-3D93-447D-A6E0-0FE2125343AB}" dt="2024-11-25T05:45:56.621" v="3188" actId="1076"/>
          <ac:picMkLst>
            <pc:docMk/>
            <pc:sldMk cId="2698580953" sldId="257"/>
            <ac:picMk id="2050" creationId="{C9F7DA6F-AB2D-1434-13A6-1290D45FC07D}"/>
          </ac:picMkLst>
        </pc:picChg>
        <pc:cxnChg chg="add mod">
          <ac:chgData name="Glinberg, Mark N" userId="0e9ee6cf-29bd-4e75-a5fa-93ec18f471fe" providerId="ADAL" clId="{440E7191-3D93-447D-A6E0-0FE2125343AB}" dt="2024-11-25T05:22:15.557" v="2486" actId="164"/>
          <ac:cxnSpMkLst>
            <pc:docMk/>
            <pc:sldMk cId="2698580953" sldId="257"/>
            <ac:cxnSpMk id="10" creationId="{857C023F-4539-AD1A-93C1-6D0B34FF3B0D}"/>
          </ac:cxnSpMkLst>
        </pc:cxnChg>
        <pc:cxnChg chg="add mod">
          <ac:chgData name="Glinberg, Mark N" userId="0e9ee6cf-29bd-4e75-a5fa-93ec18f471fe" providerId="ADAL" clId="{440E7191-3D93-447D-A6E0-0FE2125343AB}" dt="2024-11-25T05:22:15.557" v="2486" actId="164"/>
          <ac:cxnSpMkLst>
            <pc:docMk/>
            <pc:sldMk cId="2698580953" sldId="257"/>
            <ac:cxnSpMk id="12" creationId="{62B3FE55-77F5-8679-ACF2-3CB1F5C55A0C}"/>
          </ac:cxnSpMkLst>
        </pc:cxnChg>
        <pc:cxnChg chg="add mod">
          <ac:chgData name="Glinberg, Mark N" userId="0e9ee6cf-29bd-4e75-a5fa-93ec18f471fe" providerId="ADAL" clId="{440E7191-3D93-447D-A6E0-0FE2125343AB}" dt="2024-11-25T05:22:15.557" v="2486" actId="164"/>
          <ac:cxnSpMkLst>
            <pc:docMk/>
            <pc:sldMk cId="2698580953" sldId="257"/>
            <ac:cxnSpMk id="14" creationId="{4FEEDBB4-77BE-0AD0-480D-AC4CC06C056C}"/>
          </ac:cxnSpMkLst>
        </pc:cxnChg>
        <pc:cxnChg chg="add mod">
          <ac:chgData name="Glinberg, Mark N" userId="0e9ee6cf-29bd-4e75-a5fa-93ec18f471fe" providerId="ADAL" clId="{440E7191-3D93-447D-A6E0-0FE2125343AB}" dt="2024-11-25T05:22:15.557" v="2486" actId="164"/>
          <ac:cxnSpMkLst>
            <pc:docMk/>
            <pc:sldMk cId="2698580953" sldId="257"/>
            <ac:cxnSpMk id="21" creationId="{0FF33E20-8638-845E-ADC1-353C8C0D7B66}"/>
          </ac:cxnSpMkLst>
        </pc:cxnChg>
        <pc:cxnChg chg="add mod">
          <ac:chgData name="Glinberg, Mark N" userId="0e9ee6cf-29bd-4e75-a5fa-93ec18f471fe" providerId="ADAL" clId="{440E7191-3D93-447D-A6E0-0FE2125343AB}" dt="2024-11-25T05:22:15.557" v="2486" actId="164"/>
          <ac:cxnSpMkLst>
            <pc:docMk/>
            <pc:sldMk cId="2698580953" sldId="257"/>
            <ac:cxnSpMk id="24" creationId="{FDADDEA9-E1A4-E87D-DBED-98A077BA2D35}"/>
          </ac:cxnSpMkLst>
        </pc:cxnChg>
        <pc:cxnChg chg="add mod">
          <ac:chgData name="Glinberg, Mark N" userId="0e9ee6cf-29bd-4e75-a5fa-93ec18f471fe" providerId="ADAL" clId="{440E7191-3D93-447D-A6E0-0FE2125343AB}" dt="2024-11-25T05:20:36.330" v="2427" actId="1076"/>
          <ac:cxnSpMkLst>
            <pc:docMk/>
            <pc:sldMk cId="2698580953" sldId="257"/>
            <ac:cxnSpMk id="29" creationId="{193574B0-2538-4794-6EF4-03B8DA05D1D3}"/>
          </ac:cxnSpMkLst>
        </pc:cxnChg>
        <pc:cxnChg chg="add mod">
          <ac:chgData name="Glinberg, Mark N" userId="0e9ee6cf-29bd-4e75-a5fa-93ec18f471fe" providerId="ADAL" clId="{440E7191-3D93-447D-A6E0-0FE2125343AB}" dt="2024-11-25T05:22:15.557" v="2486" actId="164"/>
          <ac:cxnSpMkLst>
            <pc:docMk/>
            <pc:sldMk cId="2698580953" sldId="257"/>
            <ac:cxnSpMk id="32" creationId="{50464755-284D-9FFB-244D-6447D9B2370C}"/>
          </ac:cxnSpMkLst>
        </pc:cxnChg>
        <pc:cxnChg chg="add mod">
          <ac:chgData name="Glinberg, Mark N" userId="0e9ee6cf-29bd-4e75-a5fa-93ec18f471fe" providerId="ADAL" clId="{440E7191-3D93-447D-A6E0-0FE2125343AB}" dt="2024-11-25T05:22:15.557" v="2486" actId="164"/>
          <ac:cxnSpMkLst>
            <pc:docMk/>
            <pc:sldMk cId="2698580953" sldId="257"/>
            <ac:cxnSpMk id="35" creationId="{67DF217F-C742-D067-3E23-D78864584D3E}"/>
          </ac:cxnSpMkLst>
        </pc:cxnChg>
        <pc:cxnChg chg="add mod">
          <ac:chgData name="Glinberg, Mark N" userId="0e9ee6cf-29bd-4e75-a5fa-93ec18f471fe" providerId="ADAL" clId="{440E7191-3D93-447D-A6E0-0FE2125343AB}" dt="2024-11-25T05:21:23.820" v="2469"/>
          <ac:cxnSpMkLst>
            <pc:docMk/>
            <pc:sldMk cId="2698580953" sldId="257"/>
            <ac:cxnSpMk id="40" creationId="{AF710F36-6F39-374A-EC6A-4CEF109E57EA}"/>
          </ac:cxnSpMkLst>
        </pc:cxnChg>
      </pc:sldChg>
      <pc:sldChg chg="addSp modSp mod">
        <pc:chgData name="Glinberg, Mark N" userId="0e9ee6cf-29bd-4e75-a5fa-93ec18f471fe" providerId="ADAL" clId="{440E7191-3D93-447D-A6E0-0FE2125343AB}" dt="2024-11-25T05:40:18.202" v="2614" actId="1076"/>
        <pc:sldMkLst>
          <pc:docMk/>
          <pc:sldMk cId="1906774862" sldId="258"/>
        </pc:sldMkLst>
        <pc:spChg chg="mod">
          <ac:chgData name="Glinberg, Mark N" userId="0e9ee6cf-29bd-4e75-a5fa-93ec18f471fe" providerId="ADAL" clId="{440E7191-3D93-447D-A6E0-0FE2125343AB}" dt="2024-11-25T04:38:47.446" v="184" actId="20577"/>
          <ac:spMkLst>
            <pc:docMk/>
            <pc:sldMk cId="1906774862" sldId="258"/>
            <ac:spMk id="2" creationId="{0C641A52-B648-FA86-865B-AF3CA75640AC}"/>
          </ac:spMkLst>
        </pc:spChg>
        <pc:spChg chg="mod">
          <ac:chgData name="Glinberg, Mark N" userId="0e9ee6cf-29bd-4e75-a5fa-93ec18f471fe" providerId="ADAL" clId="{440E7191-3D93-447D-A6E0-0FE2125343AB}" dt="2024-11-25T05:34:30.469" v="2509" actId="14100"/>
          <ac:spMkLst>
            <pc:docMk/>
            <pc:sldMk cId="1906774862" sldId="258"/>
            <ac:spMk id="3" creationId="{3502FD38-A6F2-6435-491D-A6560139F830}"/>
          </ac:spMkLst>
        </pc:spChg>
        <pc:picChg chg="add mod modCrop">
          <ac:chgData name="Glinberg, Mark N" userId="0e9ee6cf-29bd-4e75-a5fa-93ec18f471fe" providerId="ADAL" clId="{440E7191-3D93-447D-A6E0-0FE2125343AB}" dt="2024-11-25T05:39:19.252" v="2601" actId="1076"/>
          <ac:picMkLst>
            <pc:docMk/>
            <pc:sldMk cId="1906774862" sldId="258"/>
            <ac:picMk id="5" creationId="{72AE3472-5382-225B-9D0F-1DEEFFF46C68}"/>
          </ac:picMkLst>
        </pc:picChg>
        <pc:picChg chg="add mod modCrop">
          <ac:chgData name="Glinberg, Mark N" userId="0e9ee6cf-29bd-4e75-a5fa-93ec18f471fe" providerId="ADAL" clId="{440E7191-3D93-447D-A6E0-0FE2125343AB}" dt="2024-11-25T05:40:18.202" v="2614" actId="1076"/>
          <ac:picMkLst>
            <pc:docMk/>
            <pc:sldMk cId="1906774862" sldId="258"/>
            <ac:picMk id="7" creationId="{4C1ACA5D-32BA-08D6-51B0-41A7D1B1284C}"/>
          </ac:picMkLst>
        </pc:picChg>
        <pc:picChg chg="add mod">
          <ac:chgData name="Glinberg, Mark N" userId="0e9ee6cf-29bd-4e75-a5fa-93ec18f471fe" providerId="ADAL" clId="{440E7191-3D93-447D-A6E0-0FE2125343AB}" dt="2024-11-25T05:40:14.156" v="2612" actId="1076"/>
          <ac:picMkLst>
            <pc:docMk/>
            <pc:sldMk cId="1906774862" sldId="258"/>
            <ac:picMk id="1026" creationId="{66E69FC8-8B9C-06B6-0923-24DED693A468}"/>
          </ac:picMkLst>
        </pc:picChg>
        <pc:picChg chg="add mod">
          <ac:chgData name="Glinberg, Mark N" userId="0e9ee6cf-29bd-4e75-a5fa-93ec18f471fe" providerId="ADAL" clId="{440E7191-3D93-447D-A6E0-0FE2125343AB}" dt="2024-11-25T05:38:10.996" v="2590" actId="1076"/>
          <ac:picMkLst>
            <pc:docMk/>
            <pc:sldMk cId="1906774862" sldId="258"/>
            <ac:picMk id="1028" creationId="{A82FD5E6-ED71-DF15-698F-55556A1BACCC}"/>
          </ac:picMkLst>
        </pc:picChg>
        <pc:picChg chg="add mod">
          <ac:chgData name="Glinberg, Mark N" userId="0e9ee6cf-29bd-4e75-a5fa-93ec18f471fe" providerId="ADAL" clId="{440E7191-3D93-447D-A6E0-0FE2125343AB}" dt="2024-11-25T05:35:10.749" v="2521" actId="1076"/>
          <ac:picMkLst>
            <pc:docMk/>
            <pc:sldMk cId="1906774862" sldId="258"/>
            <ac:picMk id="1030" creationId="{6F86F866-B469-B353-4EF0-B8207B9DABA1}"/>
          </ac:picMkLst>
        </pc:picChg>
        <pc:picChg chg="add mod">
          <ac:chgData name="Glinberg, Mark N" userId="0e9ee6cf-29bd-4e75-a5fa-93ec18f471fe" providerId="ADAL" clId="{440E7191-3D93-447D-A6E0-0FE2125343AB}" dt="2024-11-25T05:37:57.131" v="2585" actId="1076"/>
          <ac:picMkLst>
            <pc:docMk/>
            <pc:sldMk cId="1906774862" sldId="258"/>
            <ac:picMk id="1032" creationId="{96EDAFCC-BF58-CB47-AB9B-CD71A81E7FCC}"/>
          </ac:picMkLst>
        </pc:picChg>
        <pc:picChg chg="add mod">
          <ac:chgData name="Glinberg, Mark N" userId="0e9ee6cf-29bd-4e75-a5fa-93ec18f471fe" providerId="ADAL" clId="{440E7191-3D93-447D-A6E0-0FE2125343AB}" dt="2024-11-25T05:37:59.373" v="2586" actId="1076"/>
          <ac:picMkLst>
            <pc:docMk/>
            <pc:sldMk cId="1906774862" sldId="258"/>
            <ac:picMk id="1034" creationId="{F143C762-ACE8-EDEA-F6AB-B1C25AD54373}"/>
          </ac:picMkLst>
        </pc:picChg>
        <pc:picChg chg="add mod">
          <ac:chgData name="Glinberg, Mark N" userId="0e9ee6cf-29bd-4e75-a5fa-93ec18f471fe" providerId="ADAL" clId="{440E7191-3D93-447D-A6E0-0FE2125343AB}" dt="2024-11-25T05:38:07.329" v="2589" actId="1076"/>
          <ac:picMkLst>
            <pc:docMk/>
            <pc:sldMk cId="1906774862" sldId="258"/>
            <ac:picMk id="1036" creationId="{FE599272-5179-85DF-12C4-DFE8ED2FDCDB}"/>
          </ac:picMkLst>
        </pc:picChg>
      </pc:sldChg>
      <pc:sldChg chg="modSp new mod">
        <pc:chgData name="Glinberg, Mark N" userId="0e9ee6cf-29bd-4e75-a5fa-93ec18f471fe" providerId="ADAL" clId="{440E7191-3D93-447D-A6E0-0FE2125343AB}" dt="2024-11-25T04:49:03.038" v="397" actId="20577"/>
        <pc:sldMkLst>
          <pc:docMk/>
          <pc:sldMk cId="3982674399" sldId="259"/>
        </pc:sldMkLst>
        <pc:spChg chg="mod">
          <ac:chgData name="Glinberg, Mark N" userId="0e9ee6cf-29bd-4e75-a5fa-93ec18f471fe" providerId="ADAL" clId="{440E7191-3D93-447D-A6E0-0FE2125343AB}" dt="2024-11-25T04:39:04.072" v="203" actId="20577"/>
          <ac:spMkLst>
            <pc:docMk/>
            <pc:sldMk cId="3982674399" sldId="259"/>
            <ac:spMk id="2" creationId="{6331B181-8C8F-3520-3FC8-25625FFA0FA0}"/>
          </ac:spMkLst>
        </pc:spChg>
        <pc:spChg chg="mod">
          <ac:chgData name="Glinberg, Mark N" userId="0e9ee6cf-29bd-4e75-a5fa-93ec18f471fe" providerId="ADAL" clId="{440E7191-3D93-447D-A6E0-0FE2125343AB}" dt="2024-11-25T04:49:03.038" v="397" actId="20577"/>
          <ac:spMkLst>
            <pc:docMk/>
            <pc:sldMk cId="3982674399" sldId="259"/>
            <ac:spMk id="3" creationId="{6A10300D-1B51-72B7-F2AF-811487C6309F}"/>
          </ac:spMkLst>
        </pc:spChg>
      </pc:sldChg>
      <pc:sldChg chg="modSp new mod ord">
        <pc:chgData name="Glinberg, Mark N" userId="0e9ee6cf-29bd-4e75-a5fa-93ec18f471fe" providerId="ADAL" clId="{440E7191-3D93-447D-A6E0-0FE2125343AB}" dt="2024-11-25T04:57:00.407" v="833" actId="20577"/>
        <pc:sldMkLst>
          <pc:docMk/>
          <pc:sldMk cId="936402767" sldId="260"/>
        </pc:sldMkLst>
        <pc:spChg chg="mod">
          <ac:chgData name="Glinberg, Mark N" userId="0e9ee6cf-29bd-4e75-a5fa-93ec18f471fe" providerId="ADAL" clId="{440E7191-3D93-447D-A6E0-0FE2125343AB}" dt="2024-11-25T04:55:29.001" v="525" actId="20577"/>
          <ac:spMkLst>
            <pc:docMk/>
            <pc:sldMk cId="936402767" sldId="260"/>
            <ac:spMk id="2" creationId="{43DB6B17-D050-5409-6BD9-84ED33F9206C}"/>
          </ac:spMkLst>
        </pc:spChg>
        <pc:spChg chg="mod">
          <ac:chgData name="Glinberg, Mark N" userId="0e9ee6cf-29bd-4e75-a5fa-93ec18f471fe" providerId="ADAL" clId="{440E7191-3D93-447D-A6E0-0FE2125343AB}" dt="2024-11-25T04:57:00.407" v="833" actId="20577"/>
          <ac:spMkLst>
            <pc:docMk/>
            <pc:sldMk cId="936402767" sldId="260"/>
            <ac:spMk id="3" creationId="{4AF9BC51-2EC9-2729-9726-B03D12412638}"/>
          </ac:spMkLst>
        </pc:spChg>
      </pc:sldChg>
      <pc:sldChg chg="addSp delSp modSp new mod">
        <pc:chgData name="Glinberg, Mark N" userId="0e9ee6cf-29bd-4e75-a5fa-93ec18f471fe" providerId="ADAL" clId="{440E7191-3D93-447D-A6E0-0FE2125343AB}" dt="2024-11-25T05:48:39.144" v="3257" actId="20577"/>
        <pc:sldMkLst>
          <pc:docMk/>
          <pc:sldMk cId="97936897" sldId="261"/>
        </pc:sldMkLst>
        <pc:spChg chg="mod">
          <ac:chgData name="Glinberg, Mark N" userId="0e9ee6cf-29bd-4e75-a5fa-93ec18f471fe" providerId="ADAL" clId="{440E7191-3D93-447D-A6E0-0FE2125343AB}" dt="2024-11-25T05:48:39.144" v="3257" actId="20577"/>
          <ac:spMkLst>
            <pc:docMk/>
            <pc:sldMk cId="97936897" sldId="261"/>
            <ac:spMk id="2" creationId="{FFCA8A61-7B12-92E1-6EEF-576806515494}"/>
          </ac:spMkLst>
        </pc:spChg>
        <pc:spChg chg="del mod">
          <ac:chgData name="Glinberg, Mark N" userId="0e9ee6cf-29bd-4e75-a5fa-93ec18f471fe" providerId="ADAL" clId="{440E7191-3D93-447D-A6E0-0FE2125343AB}" dt="2024-11-25T05:48:17.908" v="3243" actId="478"/>
          <ac:spMkLst>
            <pc:docMk/>
            <pc:sldMk cId="97936897" sldId="261"/>
            <ac:spMk id="3" creationId="{E634C17C-E1DF-FE78-B9A4-E335865603D2}"/>
          </ac:spMkLst>
        </pc:spChg>
        <pc:spChg chg="add del mod">
          <ac:chgData name="Glinberg, Mark N" userId="0e9ee6cf-29bd-4e75-a5fa-93ec18f471fe" providerId="ADAL" clId="{440E7191-3D93-447D-A6E0-0FE2125343AB}" dt="2024-11-25T05:48:22.539" v="3245" actId="478"/>
          <ac:spMkLst>
            <pc:docMk/>
            <pc:sldMk cId="97936897" sldId="261"/>
            <ac:spMk id="5" creationId="{1B2AB22E-1846-3A68-0851-6D814F58EE23}"/>
          </ac:spMkLst>
        </pc:spChg>
        <pc:picChg chg="add mod">
          <ac:chgData name="Glinberg, Mark N" userId="0e9ee6cf-29bd-4e75-a5fa-93ec18f471fe" providerId="ADAL" clId="{440E7191-3D93-447D-A6E0-0FE2125343AB}" dt="2024-11-25T05:47:59.981" v="3241" actId="1076"/>
          <ac:picMkLst>
            <pc:docMk/>
            <pc:sldMk cId="97936897" sldId="261"/>
            <ac:picMk id="3074" creationId="{9DDB9A8B-15F1-5B9C-6DCE-C85FC3C04AF0}"/>
          </ac:picMkLst>
        </pc:picChg>
      </pc:sldChg>
      <pc:sldChg chg="modSp new mod">
        <pc:chgData name="Glinberg, Mark N" userId="0e9ee6cf-29bd-4e75-a5fa-93ec18f471fe" providerId="ADAL" clId="{440E7191-3D93-447D-A6E0-0FE2125343AB}" dt="2024-11-25T05:03:03.498" v="1877" actId="20577"/>
        <pc:sldMkLst>
          <pc:docMk/>
          <pc:sldMk cId="1308552512" sldId="262"/>
        </pc:sldMkLst>
        <pc:spChg chg="mod">
          <ac:chgData name="Glinberg, Mark N" userId="0e9ee6cf-29bd-4e75-a5fa-93ec18f471fe" providerId="ADAL" clId="{440E7191-3D93-447D-A6E0-0FE2125343AB}" dt="2024-11-25T05:00:17.109" v="1429" actId="20577"/>
          <ac:spMkLst>
            <pc:docMk/>
            <pc:sldMk cId="1308552512" sldId="262"/>
            <ac:spMk id="2" creationId="{167BF3A7-512B-01A1-6F9A-343E01ACBAD7}"/>
          </ac:spMkLst>
        </pc:spChg>
        <pc:spChg chg="mod">
          <ac:chgData name="Glinberg, Mark N" userId="0e9ee6cf-29bd-4e75-a5fa-93ec18f471fe" providerId="ADAL" clId="{440E7191-3D93-447D-A6E0-0FE2125343AB}" dt="2024-11-25T05:03:03.498" v="1877" actId="20577"/>
          <ac:spMkLst>
            <pc:docMk/>
            <pc:sldMk cId="1308552512" sldId="262"/>
            <ac:spMk id="3" creationId="{83263E56-2AD0-2F83-3389-2DBE61E1BFB0}"/>
          </ac:spMkLst>
        </pc:spChg>
      </pc:sldChg>
      <pc:sldChg chg="modSp new del mod">
        <pc:chgData name="Glinberg, Mark N" userId="0e9ee6cf-29bd-4e75-a5fa-93ec18f471fe" providerId="ADAL" clId="{440E7191-3D93-447D-A6E0-0FE2125343AB}" dt="2024-11-25T05:23:41.386" v="2508" actId="47"/>
        <pc:sldMkLst>
          <pc:docMk/>
          <pc:sldMk cId="2226049740" sldId="263"/>
        </pc:sldMkLst>
        <pc:spChg chg="mod">
          <ac:chgData name="Glinberg, Mark N" userId="0e9ee6cf-29bd-4e75-a5fa-93ec18f471fe" providerId="ADAL" clId="{440E7191-3D93-447D-A6E0-0FE2125343AB}" dt="2024-11-25T05:23:38.895" v="2507" actId="20577"/>
          <ac:spMkLst>
            <pc:docMk/>
            <pc:sldMk cId="2226049740" sldId="263"/>
            <ac:spMk id="2" creationId="{00BAA43A-6D59-2387-E454-99948953FF4A}"/>
          </ac:spMkLst>
        </pc:spChg>
      </pc:sldChg>
      <pc:sldChg chg="addSp delSp modSp add mod ord">
        <pc:chgData name="Glinberg, Mark N" userId="0e9ee6cf-29bd-4e75-a5fa-93ec18f471fe" providerId="ADAL" clId="{440E7191-3D93-447D-A6E0-0FE2125343AB}" dt="2024-11-25T05:52:46.843" v="3292" actId="1076"/>
        <pc:sldMkLst>
          <pc:docMk/>
          <pc:sldMk cId="4271259381" sldId="263"/>
        </pc:sldMkLst>
        <pc:spChg chg="mod">
          <ac:chgData name="Glinberg, Mark N" userId="0e9ee6cf-29bd-4e75-a5fa-93ec18f471fe" providerId="ADAL" clId="{440E7191-3D93-447D-A6E0-0FE2125343AB}" dt="2024-11-25T05:48:43.250" v="3258" actId="20577"/>
          <ac:spMkLst>
            <pc:docMk/>
            <pc:sldMk cId="4271259381" sldId="263"/>
            <ac:spMk id="2" creationId="{D6E0CDA1-A4AA-745A-9F08-1E9FB42A3276}"/>
          </ac:spMkLst>
        </pc:spChg>
        <pc:grpChg chg="add mod">
          <ac:chgData name="Glinberg, Mark N" userId="0e9ee6cf-29bd-4e75-a5fa-93ec18f471fe" providerId="ADAL" clId="{440E7191-3D93-447D-A6E0-0FE2125343AB}" dt="2024-11-25T05:52:46.843" v="3292" actId="1076"/>
          <ac:grpSpMkLst>
            <pc:docMk/>
            <pc:sldMk cId="4271259381" sldId="263"/>
            <ac:grpSpMk id="4" creationId="{F169596F-0269-BBCE-F04F-DDB0DA43B17A}"/>
          </ac:grpSpMkLst>
        </pc:grpChg>
        <pc:picChg chg="add mod">
          <ac:chgData name="Glinberg, Mark N" userId="0e9ee6cf-29bd-4e75-a5fa-93ec18f471fe" providerId="ADAL" clId="{440E7191-3D93-447D-A6E0-0FE2125343AB}" dt="2024-11-25T05:52:45.273" v="3291" actId="1076"/>
          <ac:picMkLst>
            <pc:docMk/>
            <pc:sldMk cId="4271259381" sldId="263"/>
            <ac:picMk id="6" creationId="{708BF031-89E5-49F5-6C07-98157707C7CA}"/>
          </ac:picMkLst>
        </pc:picChg>
        <pc:picChg chg="del">
          <ac:chgData name="Glinberg, Mark N" userId="0e9ee6cf-29bd-4e75-a5fa-93ec18f471fe" providerId="ADAL" clId="{440E7191-3D93-447D-A6E0-0FE2125343AB}" dt="2024-11-25T05:48:36.492" v="3255" actId="478"/>
          <ac:picMkLst>
            <pc:docMk/>
            <pc:sldMk cId="4271259381" sldId="263"/>
            <ac:picMk id="3074" creationId="{05A419E1-00A4-3E47-A04D-F86BA8F4881F}"/>
          </ac:picMkLst>
        </pc:picChg>
        <pc:picChg chg="add mod">
          <ac:chgData name="Glinberg, Mark N" userId="0e9ee6cf-29bd-4e75-a5fa-93ec18f471fe" providerId="ADAL" clId="{440E7191-3D93-447D-A6E0-0FE2125343AB}" dt="2024-11-25T05:52:46.843" v="3292" actId="1076"/>
          <ac:picMkLst>
            <pc:docMk/>
            <pc:sldMk cId="4271259381" sldId="263"/>
            <ac:picMk id="5122" creationId="{35A6B9F4-6762-81CD-5654-D841D7298DFA}"/>
          </ac:picMkLst>
        </pc:picChg>
        <pc:picChg chg="add mod">
          <ac:chgData name="Glinberg, Mark N" userId="0e9ee6cf-29bd-4e75-a5fa-93ec18f471fe" providerId="ADAL" clId="{440E7191-3D93-447D-A6E0-0FE2125343AB}" dt="2024-11-25T05:52:46.843" v="3292" actId="1076"/>
          <ac:picMkLst>
            <pc:docMk/>
            <pc:sldMk cId="4271259381" sldId="263"/>
            <ac:picMk id="5124" creationId="{EBF7AB49-409F-CC67-35AD-BB8E0DBBA2EE}"/>
          </ac:picMkLst>
        </pc:picChg>
        <pc:picChg chg="add mod">
          <ac:chgData name="Glinberg, Mark N" userId="0e9ee6cf-29bd-4e75-a5fa-93ec18f471fe" providerId="ADAL" clId="{440E7191-3D93-447D-A6E0-0FE2125343AB}" dt="2024-11-25T05:52:46.843" v="3292" actId="1076"/>
          <ac:picMkLst>
            <pc:docMk/>
            <pc:sldMk cId="4271259381" sldId="263"/>
            <ac:picMk id="5126" creationId="{607296A1-447B-9E72-95C5-7998E469402B}"/>
          </ac:picMkLst>
        </pc:picChg>
      </pc:sldChg>
      <pc:sldChg chg="add del">
        <pc:chgData name="Glinberg, Mark N" userId="0e9ee6cf-29bd-4e75-a5fa-93ec18f471fe" providerId="ADAL" clId="{440E7191-3D93-447D-A6E0-0FE2125343AB}" dt="2024-11-25T05:48:54.417" v="3260"/>
        <pc:sldMkLst>
          <pc:docMk/>
          <pc:sldMk cId="2107519916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40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93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39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6952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38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9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56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93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91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86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4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3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13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1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07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03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1FDD-E4FF-41E1-8111-54DE17A3FDEB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40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96B1FDD-E4FF-41E1-8111-54DE17A3FDEB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73509D-3EA6-437A-888F-CB912D88F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672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github.com/specialsyt/recycling-identification-syste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kscan.com/sites/default/files/resources/FLX-Datasheet-A201-RevI.pdf" TargetMode="External"/><Relationship Id="rId2" Type="http://schemas.openxmlformats.org/officeDocument/2006/relationships/hyperlink" Target="https://core-electronics.com.au/guides/force-sensitive-pads-raspberry-p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dafruit.com/product/3403?gad_source=1&amp;gclid=Cj0KCQiAuou6BhDhARIsAIfgrn6ctTSm-DQVjLh3pKMRvGc9iCZPzZIif_SJrcqGiEkxk4_SlcXT8VMaAk6DEALw_wc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BAF6E-FEFB-A146-4C22-F4CF9CB464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Recycling Identification System</a:t>
            </a:r>
            <a:br>
              <a:rPr lang="en-US" dirty="0"/>
            </a:br>
            <a:r>
              <a:rPr lang="en-US" dirty="0"/>
              <a:t>for Public Waste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E99939-0C92-FB7D-A347-6300824ACF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Shivam Singh, Mark Glinberg, Nityam Bhachawat</a:t>
            </a:r>
          </a:p>
        </p:txBody>
      </p:sp>
    </p:spTree>
    <p:extLst>
      <p:ext uri="{BB962C8B-B14F-4D97-AF65-F5344CB8AC3E}">
        <p14:creationId xmlns:p14="http://schemas.microsoft.com/office/powerpoint/2010/main" val="1772929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D42E6-A841-D544-B651-E47BBE39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E93C-6380-1FF7-7311-EEE142E18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2960053" cy="441799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Metal Container</a:t>
            </a:r>
          </a:p>
          <a:p>
            <a:pPr lvl="1"/>
            <a:r>
              <a:rPr lang="en-US" dirty="0"/>
              <a:t>Paper inside to block reflections</a:t>
            </a:r>
          </a:p>
          <a:p>
            <a:r>
              <a:rPr lang="en-US" dirty="0"/>
              <a:t>Raspberry Pi</a:t>
            </a:r>
          </a:p>
          <a:p>
            <a:r>
              <a:rPr lang="en-US" dirty="0"/>
              <a:t>Camera</a:t>
            </a:r>
          </a:p>
          <a:p>
            <a:r>
              <a:rPr lang="en-US" dirty="0"/>
              <a:t>Load Sensor</a:t>
            </a:r>
          </a:p>
          <a:p>
            <a:r>
              <a:rPr lang="en-US" dirty="0"/>
              <a:t>2 UWB Sensors</a:t>
            </a:r>
          </a:p>
          <a:p>
            <a:endParaRPr lang="en-US" dirty="0"/>
          </a:p>
          <a:p>
            <a:r>
              <a:rPr lang="en-US" dirty="0"/>
              <a:t>Code and Files:</a:t>
            </a:r>
          </a:p>
          <a:p>
            <a:pPr lvl="1"/>
            <a:r>
              <a:rPr lang="en-US" dirty="0">
                <a:hlinkClick r:id="rId2"/>
              </a:rPr>
              <a:t>https://github.com/specialsyt/recycling-identification-system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F7DA6F-AB2D-1434-13A6-1290D45FC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6" t="13204"/>
          <a:stretch/>
        </p:blipFill>
        <p:spPr bwMode="auto">
          <a:xfrm>
            <a:off x="4285440" y="1857411"/>
            <a:ext cx="2993516" cy="441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8D8B325F-7984-7B39-FC05-7037107A69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0F7E1B10-EA2E-9B49-FA1A-2C6818C976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81B4E9-9F89-987F-73EB-10DFCF4D5E4D}"/>
              </a:ext>
            </a:extLst>
          </p:cNvPr>
          <p:cNvGrpSpPr/>
          <p:nvPr/>
        </p:nvGrpSpPr>
        <p:grpSpPr>
          <a:xfrm>
            <a:off x="7597942" y="1305426"/>
            <a:ext cx="4024562" cy="5289296"/>
            <a:chOff x="7133662" y="609600"/>
            <a:chExt cx="4488842" cy="5985122"/>
          </a:xfrm>
        </p:grpSpPr>
        <p:pic>
          <p:nvPicPr>
            <p:cNvPr id="8" name="Picture 7" descr="A blue and white object with wires&#10;&#10;Description automatically generated">
              <a:extLst>
                <a:ext uri="{FF2B5EF4-FFF2-40B4-BE49-F238E27FC236}">
                  <a16:creationId xmlns:a16="http://schemas.microsoft.com/office/drawing/2014/main" id="{022C54B4-CAEA-4A60-BBA0-540F3B4FC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385522" y="1357740"/>
              <a:ext cx="5985122" cy="4488842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7C023F-4539-AD1A-93C1-6D0B34FF3B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1770" y="4469732"/>
              <a:ext cx="136056" cy="2566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71E7794-5AB8-1391-5D8B-9A63DFF2C789}"/>
                </a:ext>
              </a:extLst>
            </p:cNvPr>
            <p:cNvSpPr txBox="1">
              <a:spLocks/>
            </p:cNvSpPr>
            <p:nvPr/>
          </p:nvSpPr>
          <p:spPr>
            <a:xfrm>
              <a:off x="8208544" y="4726333"/>
              <a:ext cx="1837163" cy="270709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200" dirty="0">
                  <a:solidFill>
                    <a:srgbClr val="FF0000"/>
                  </a:solidFill>
                  <a:effectLst/>
                </a:rPr>
                <a:t>Load Sensor Platform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2B3FE55-77F5-8679-ACF2-3CB1F5C55A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8544" y="5241464"/>
              <a:ext cx="2186740" cy="35138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FEEDBB4-77BE-0AD0-480D-AC4CC06C05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79205" y="3666210"/>
              <a:ext cx="129339" cy="19266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8B7CCE03-BAD0-896F-B4F8-9A1707C34BCB}"/>
                </a:ext>
              </a:extLst>
            </p:cNvPr>
            <p:cNvSpPr txBox="1">
              <a:spLocks/>
            </p:cNvSpPr>
            <p:nvPr/>
          </p:nvSpPr>
          <p:spPr>
            <a:xfrm>
              <a:off x="7813507" y="5592850"/>
              <a:ext cx="692819" cy="270710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850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200" dirty="0">
                  <a:solidFill>
                    <a:srgbClr val="FF0000"/>
                  </a:solidFill>
                  <a:effectLst/>
                </a:rPr>
                <a:t>UWBs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FF33E20-8638-845E-ADC1-353C8C0D7B66}"/>
                </a:ext>
              </a:extLst>
            </p:cNvPr>
            <p:cNvCxnSpPr>
              <a:cxnSpLocks/>
            </p:cNvCxnSpPr>
            <p:nvPr/>
          </p:nvCxnSpPr>
          <p:spPr>
            <a:xfrm>
              <a:off x="9589168" y="2851484"/>
              <a:ext cx="60158" cy="8823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DADDEA9-E1A4-E87D-DBED-98A077BA2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9168" y="2404882"/>
              <a:ext cx="695567" cy="44660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499AD96E-B1B8-10E3-B5CC-6E26014C251C}"/>
                </a:ext>
              </a:extLst>
            </p:cNvPr>
            <p:cNvSpPr txBox="1">
              <a:spLocks/>
            </p:cNvSpPr>
            <p:nvPr/>
          </p:nvSpPr>
          <p:spPr>
            <a:xfrm rot="18904850">
              <a:off x="8650873" y="2579869"/>
              <a:ext cx="1695053" cy="270710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850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200" dirty="0">
                  <a:solidFill>
                    <a:srgbClr val="FF0000"/>
                  </a:solidFill>
                  <a:effectLst/>
                </a:rPr>
                <a:t>Load Sensor and ADC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0464755-284D-9FFB-244D-6447D9B237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77826" y="1359568"/>
              <a:ext cx="66174" cy="7541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7DF217F-C742-D067-3E23-D78864584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1770" y="1284267"/>
              <a:ext cx="314793" cy="8915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668BBA1A-A39B-15D4-DEF8-BCB16D5CAF5C}"/>
                </a:ext>
              </a:extLst>
            </p:cNvPr>
            <p:cNvSpPr txBox="1">
              <a:spLocks/>
            </p:cNvSpPr>
            <p:nvPr/>
          </p:nvSpPr>
          <p:spPr>
            <a:xfrm>
              <a:off x="7745360" y="2186047"/>
              <a:ext cx="1153434" cy="270711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200" dirty="0">
                  <a:solidFill>
                    <a:srgbClr val="FF0000"/>
                  </a:solidFill>
                  <a:effectLst/>
                </a:rPr>
                <a:t>Raspberry Pi</a:t>
              </a:r>
            </a:p>
          </p:txBody>
        </p:sp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105185DC-3F7C-FE18-2F48-DA1C6BC7532B}"/>
                </a:ext>
              </a:extLst>
            </p:cNvPr>
            <p:cNvSpPr txBox="1">
              <a:spLocks/>
            </p:cNvSpPr>
            <p:nvPr/>
          </p:nvSpPr>
          <p:spPr>
            <a:xfrm>
              <a:off x="8718201" y="2078538"/>
              <a:ext cx="1153434" cy="270711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200" dirty="0">
                  <a:solidFill>
                    <a:srgbClr val="FF0000"/>
                  </a:solidFill>
                  <a:effectLst/>
                </a:rPr>
                <a:t>Camera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580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6B17-D050-5409-6BD9-84ED33F92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9BC51-2EC9-2729-9726-B03D12412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Raspberry Pi 1080p Camera</a:t>
            </a:r>
          </a:p>
          <a:p>
            <a:r>
              <a:rPr lang="en-US" dirty="0"/>
              <a:t>YOLO model</a:t>
            </a:r>
          </a:p>
          <a:p>
            <a:pPr lvl="1"/>
            <a:r>
              <a:rPr lang="en-US" dirty="0"/>
              <a:t>Fine-tuned on custom dataset</a:t>
            </a:r>
          </a:p>
          <a:p>
            <a:pPr lvl="1"/>
            <a:r>
              <a:rPr lang="en-US" dirty="0"/>
              <a:t>Required higher fidelity images with more depth</a:t>
            </a:r>
          </a:p>
          <a:p>
            <a:r>
              <a:rPr lang="en-US" dirty="0"/>
              <a:t>OpenAI as a backup</a:t>
            </a:r>
          </a:p>
          <a:p>
            <a:pPr lvl="1"/>
            <a:r>
              <a:rPr lang="en-US" dirty="0"/>
              <a:t>Used OpenAI API to aid with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36402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41A52-B648-FA86-865B-AF3CA7564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Sensor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2FD38-A6F2-6435-491D-A6560139F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732449"/>
            <a:ext cx="5341258" cy="4397640"/>
          </a:xfrm>
        </p:spPr>
        <p:txBody>
          <a:bodyPr>
            <a:normAutofit/>
          </a:bodyPr>
          <a:lstStyle/>
          <a:p>
            <a:r>
              <a:rPr lang="en-US" dirty="0" err="1"/>
              <a:t>FlexiForce</a:t>
            </a:r>
            <a:r>
              <a:rPr lang="en-US" dirty="0"/>
              <a:t> A201 Sensor</a:t>
            </a:r>
          </a:p>
          <a:p>
            <a:pPr lvl="1"/>
            <a:r>
              <a:rPr lang="en-US" dirty="0"/>
              <a:t>Lowers resistance when compressed, increasing the measured voltage</a:t>
            </a:r>
          </a:p>
          <a:p>
            <a:pPr lvl="1"/>
            <a:r>
              <a:rPr lang="en-US" dirty="0"/>
              <a:t>Analog Pins read at 12 bits (values 0-4095), so can be scaled to voltage by v = 3.3x / 4095</a:t>
            </a:r>
          </a:p>
          <a:p>
            <a:r>
              <a:rPr lang="en-US" dirty="0"/>
              <a:t>3D Printed Case</a:t>
            </a:r>
          </a:p>
          <a:p>
            <a:r>
              <a:rPr lang="en-US" dirty="0"/>
              <a:t>Adafruit Feather M0 Express ADC</a:t>
            </a:r>
          </a:p>
          <a:p>
            <a:pPr lvl="1"/>
            <a:r>
              <a:rPr lang="en-US" dirty="0"/>
              <a:t>Ran into inconsistency issues due to soldering</a:t>
            </a:r>
          </a:p>
          <a:p>
            <a:r>
              <a:rPr lang="en-US" dirty="0"/>
              <a:t>Output ADC value and Voltage</a:t>
            </a:r>
          </a:p>
          <a:p>
            <a:pPr lvl="1"/>
            <a:r>
              <a:rPr lang="en-US" dirty="0"/>
              <a:t>Averaged 20 samples of ADC value over 1 second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E69FC8-8B9C-06B6-0923-24DED693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110" y="1756495"/>
            <a:ext cx="4215635" cy="231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2FD5E6-ED71-DF15-698F-55556A1BA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28664" r="4458" b="30767"/>
          <a:stretch/>
        </p:blipFill>
        <p:spPr bwMode="auto">
          <a:xfrm>
            <a:off x="9624582" y="5794525"/>
            <a:ext cx="2136529" cy="90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EDAFCC-BF58-CB47-AB9B-CD71A81E7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t="14310" r="8415" b="26662"/>
          <a:stretch/>
        </p:blipFill>
        <p:spPr bwMode="auto">
          <a:xfrm>
            <a:off x="7052614" y="4216106"/>
            <a:ext cx="1987161" cy="133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143C762-ACE8-EDEA-F6AB-B1C25AD54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4" t="16104" r="8893" b="25800"/>
          <a:stretch/>
        </p:blipFill>
        <p:spPr bwMode="auto">
          <a:xfrm>
            <a:off x="9624582" y="4212169"/>
            <a:ext cx="2136529" cy="134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E599272-5179-85DF-12C4-DFE8ED2FD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4" t="18889" r="7213" b="29553"/>
          <a:stretch/>
        </p:blipFill>
        <p:spPr bwMode="auto">
          <a:xfrm>
            <a:off x="7052614" y="5692512"/>
            <a:ext cx="1987161" cy="111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een square object with a square hole in the middle&#10;&#10;Description automatically generated">
            <a:extLst>
              <a:ext uri="{FF2B5EF4-FFF2-40B4-BE49-F238E27FC236}">
                <a16:creationId xmlns:a16="http://schemas.microsoft.com/office/drawing/2014/main" id="{72AE3472-5382-225B-9D0F-1DEEFFF46C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4" b="31005"/>
          <a:stretch/>
        </p:blipFill>
        <p:spPr>
          <a:xfrm>
            <a:off x="540827" y="190701"/>
            <a:ext cx="2920830" cy="1278900"/>
          </a:xfrm>
          <a:prstGeom prst="rect">
            <a:avLst/>
          </a:prstGeom>
        </p:spPr>
      </p:pic>
      <p:pic>
        <p:nvPicPr>
          <p:cNvPr id="7" name="Picture 6" descr="A green rectangular object on a white surface&#10;&#10;Description automatically generated">
            <a:extLst>
              <a:ext uri="{FF2B5EF4-FFF2-40B4-BE49-F238E27FC236}">
                <a16:creationId xmlns:a16="http://schemas.microsoft.com/office/drawing/2014/main" id="{4C1ACA5D-32BA-08D6-51B0-41A7D1B128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9" t="13546" r="14347" b="32910"/>
          <a:stretch/>
        </p:blipFill>
        <p:spPr>
          <a:xfrm>
            <a:off x="9184349" y="205199"/>
            <a:ext cx="2466824" cy="131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74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208AA-6ABF-2ABD-687C-ED8FC537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0CDA1-A4AA-745A-9F08-1E9FB42A3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UWB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2A684-D3EA-466B-B8C9-4D2613365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890063" cy="4058751"/>
          </a:xfrm>
        </p:spPr>
        <p:txBody>
          <a:bodyPr>
            <a:normAutofit/>
          </a:bodyPr>
          <a:lstStyle/>
          <a:p>
            <a:r>
              <a:rPr lang="en-US" dirty="0"/>
              <a:t>Modified TWR output to Channel Impulse Response (CIR)</a:t>
            </a:r>
          </a:p>
          <a:p>
            <a:pPr lvl="1"/>
            <a:r>
              <a:rPr lang="en-US" dirty="0"/>
              <a:t>Measured difference in </a:t>
            </a:r>
            <a:r>
              <a:rPr lang="en-US" dirty="0" err="1"/>
              <a:t>ToA</a:t>
            </a:r>
            <a:r>
              <a:rPr lang="en-US" dirty="0"/>
              <a:t> of peaks</a:t>
            </a:r>
          </a:p>
          <a:p>
            <a:pPr lvl="2"/>
            <a:r>
              <a:rPr lang="en-US" dirty="0"/>
              <a:t>Gives insight into object composition</a:t>
            </a:r>
          </a:p>
          <a:p>
            <a:pPr lvl="2"/>
            <a:r>
              <a:rPr lang="en-US" dirty="0"/>
              <a:t>Refractive index can’t be calculated without knowing thickness</a:t>
            </a:r>
          </a:p>
          <a:p>
            <a:r>
              <a:rPr lang="en-US" dirty="0"/>
              <a:t>UWB setup was difficult (used outdated libraries)</a:t>
            </a:r>
          </a:p>
          <a:p>
            <a:pPr lvl="1"/>
            <a:r>
              <a:rPr lang="en-US" dirty="0"/>
              <a:t>UWB sensors do not work on the Raspberry Pi</a:t>
            </a:r>
          </a:p>
          <a:p>
            <a:pPr lvl="2"/>
            <a:r>
              <a:rPr lang="en-US" dirty="0"/>
              <a:t>We connected them to a laptop and sent data to the Pi</a:t>
            </a:r>
          </a:p>
          <a:p>
            <a:pPr lvl="1"/>
            <a:r>
              <a:rPr lang="en-US" dirty="0"/>
              <a:t>CIR peak differences were well within margin of error, results weren’t helpful for classification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69596F-0269-BBCE-F04F-DDB0DA43B17A}"/>
              </a:ext>
            </a:extLst>
          </p:cNvPr>
          <p:cNvGrpSpPr/>
          <p:nvPr/>
        </p:nvGrpSpPr>
        <p:grpSpPr>
          <a:xfrm>
            <a:off x="7514309" y="2379196"/>
            <a:ext cx="1827311" cy="2183830"/>
            <a:chOff x="7509194" y="1262576"/>
            <a:chExt cx="1442302" cy="1734980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35A6B9F4-6762-81CD-5654-D841D7298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9195" y="1262576"/>
              <a:ext cx="1442300" cy="699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EBF7AB49-409F-CC67-35AD-BB8E0DBBA2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9195" y="1961650"/>
              <a:ext cx="1442301" cy="51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607296A1-447B-9E72-95C5-7998E46940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9194" y="2474722"/>
              <a:ext cx="1442301" cy="52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08BF031-89E5-49F5-6C07-98157707C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683" y="1621277"/>
            <a:ext cx="3851874" cy="55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59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8A61-7B12-92E1-6EEF-57680651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UWB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DB9A8B-15F1-5B9C-6DCE-C85FC3C04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5"/>
          <a:stretch/>
        </p:blipFill>
        <p:spPr bwMode="auto">
          <a:xfrm>
            <a:off x="1472722" y="1465750"/>
            <a:ext cx="9235908" cy="51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36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F3A7-512B-01A1-6F9A-343E01ACB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63E56-2AD0-2F83-3389-2DBE61E1B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Font typeface="+mj-lt"/>
              <a:buAutoNum type="arabicPeriod"/>
            </a:pPr>
            <a:r>
              <a:rPr lang="en-US" dirty="0"/>
              <a:t>Start script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Get UWB CIR with nothing there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Place Object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Get UWB CIR with object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Get load sensor reading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Get image and classify (YOLO and OpenAI)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Use all the above data points to cl	assify object</a:t>
            </a:r>
          </a:p>
          <a:p>
            <a:pPr marL="871200" lvl="1" indent="-457200">
              <a:buFont typeface="+mj-lt"/>
              <a:buAutoNum type="alphaLcPeriod"/>
            </a:pPr>
            <a:r>
              <a:rPr lang="en-US" dirty="0"/>
              <a:t>Nearest Neighbor with existing data points</a:t>
            </a:r>
          </a:p>
          <a:p>
            <a:pPr marL="871200" lvl="1" indent="-457200">
              <a:buFont typeface="+mj-lt"/>
              <a:buAutoNum type="alphaLcPeriod"/>
            </a:pPr>
            <a:r>
              <a:rPr lang="en-US" dirty="0"/>
              <a:t>Save data point for future classifications</a:t>
            </a:r>
          </a:p>
        </p:txBody>
      </p:sp>
    </p:spTree>
    <p:extLst>
      <p:ext uri="{BB962C8B-B14F-4D97-AF65-F5344CB8AC3E}">
        <p14:creationId xmlns:p14="http://schemas.microsoft.com/office/powerpoint/2010/main" val="1308552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1B181-8C8F-3520-3FC8-25625FFA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0300D-1B51-72B7-F2AF-811487C63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https://core-electronics.com.au/guides/force-sensitive-pads-raspberry-pi/</a:t>
            </a:r>
            <a:endParaRPr lang="en-US" dirty="0"/>
          </a:p>
          <a:p>
            <a:r>
              <a:rPr lang="en-US" dirty="0">
                <a:hlinkClick r:id="rId3"/>
              </a:rPr>
              <a:t>https://www.tekscan.com/sites/default/files/resources/FLX-Datasheet-A201-RevI.pdf</a:t>
            </a:r>
            <a:endParaRPr lang="en-US" dirty="0"/>
          </a:p>
          <a:p>
            <a:r>
              <a:rPr lang="en-US" dirty="0">
                <a:hlinkClick r:id="rId4"/>
              </a:rPr>
              <a:t>https://www.adafruit.com/product/3403?gad_source=1&amp;gclid=Cj0KCQiAuou6BhDhARIsAIfgrn6ctTSm-DQVjLh3pKMRvGc9iCZPzZIif_SJrcqGiEkxk4_SlcXT8VMaAk6DEALw_wcB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6743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71</TotalTime>
  <Words>338</Words>
  <Application>Microsoft Office PowerPoint</Application>
  <PresentationFormat>Widescreen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Calisto MT</vt:lpstr>
      <vt:lpstr>Wingdings 2</vt:lpstr>
      <vt:lpstr>Slate</vt:lpstr>
      <vt:lpstr>Recycling Identification System for Public Waste Management</vt:lpstr>
      <vt:lpstr>Setup</vt:lpstr>
      <vt:lpstr>Camera</vt:lpstr>
      <vt:lpstr>Load Sensor </vt:lpstr>
      <vt:lpstr>UWB</vt:lpstr>
      <vt:lpstr>UWB</vt:lpstr>
      <vt:lpstr>Methodology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Glinberg, Mark N</dc:creator>
  <cp:lastModifiedBy>Glinberg, Mark N</cp:lastModifiedBy>
  <cp:revision>1</cp:revision>
  <dcterms:created xsi:type="dcterms:W3CDTF">2024-11-25T04:34:58Z</dcterms:created>
  <dcterms:modified xsi:type="dcterms:W3CDTF">2024-11-25T05:52:47Z</dcterms:modified>
</cp:coreProperties>
</file>